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12/4/2021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CD94C2A8-981D-4AB5-BB00-CDA2CB03DD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工作簿 5</a:t>
            </a: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695CDA63-BF0F-4367-ADDB-47E57E74AB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文件创建于: 2021/12/4 16:57:07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 descr="世界2021-01-25 治愈 (4)">
            <a:extLst>
              <a:ext uri="{FF2B5EF4-FFF2-40B4-BE49-F238E27FC236}">
                <a16:creationId xmlns:a16="http://schemas.microsoft.com/office/drawing/2014/main" id="{75334F1C-7186-4FCF-8B84-5D35B305BB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318"/>
            <a:ext cx="12192000" cy="680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11" descr="世界2021-01-25 死亡 (4)">
            <a:extLst>
              <a:ext uri="{FF2B5EF4-FFF2-40B4-BE49-F238E27FC236}">
                <a16:creationId xmlns:a16="http://schemas.microsoft.com/office/drawing/2014/main" id="{E180E6B4-38AB-416B-9F74-794A07AED7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47922"/>
            <a:ext cx="12192000" cy="336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lide12" descr="世界2021-01-25 死亡 饼图">
            <a:extLst>
              <a:ext uri="{FF2B5EF4-FFF2-40B4-BE49-F238E27FC236}">
                <a16:creationId xmlns:a16="http://schemas.microsoft.com/office/drawing/2014/main" id="{487816C8-DE16-41AF-B3C3-E7718B8382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103" y="0"/>
            <a:ext cx="36357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lide13" descr="世界2021-01-25 死亡 热图">
            <a:extLst>
              <a:ext uri="{FF2B5EF4-FFF2-40B4-BE49-F238E27FC236}">
                <a16:creationId xmlns:a16="http://schemas.microsoft.com/office/drawing/2014/main" id="{05FAF827-7E00-4448-AC7E-A356240F77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0798" y="0"/>
            <a:ext cx="33704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slide14" descr="世界2021-01-25 死亡 突出显示">
            <a:extLst>
              <a:ext uri="{FF2B5EF4-FFF2-40B4-BE49-F238E27FC236}">
                <a16:creationId xmlns:a16="http://schemas.microsoft.com/office/drawing/2014/main" id="{0E815BE1-2605-4229-AC27-ABC8BE9501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4823" y="0"/>
            <a:ext cx="542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slide15" descr="世界2021-01-25 死亡 (5)">
            <a:extLst>
              <a:ext uri="{FF2B5EF4-FFF2-40B4-BE49-F238E27FC236}">
                <a16:creationId xmlns:a16="http://schemas.microsoft.com/office/drawing/2014/main" id="{B22FF07B-DFB0-462A-9998-50A559586C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318"/>
            <a:ext cx="12192000" cy="680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lide16" descr="世界 累积到2021-01-25 死亡 柱状图">
            <a:extLst>
              <a:ext uri="{FF2B5EF4-FFF2-40B4-BE49-F238E27FC236}">
                <a16:creationId xmlns:a16="http://schemas.microsoft.com/office/drawing/2014/main" id="{36011CD7-3165-4E1D-8BC1-AFAAA74C9B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171" y="0"/>
            <a:ext cx="33016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世界2021-01-25 治愈 符号地图">
            <a:extLst>
              <a:ext uri="{FF2B5EF4-FFF2-40B4-BE49-F238E27FC236}">
                <a16:creationId xmlns:a16="http://schemas.microsoft.com/office/drawing/2014/main" id="{376816C5-A6C1-48D3-B824-FBCF1F0908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318"/>
            <a:ext cx="12192000" cy="680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世界2021-01-25 治愈 (2)">
            <a:extLst>
              <a:ext uri="{FF2B5EF4-FFF2-40B4-BE49-F238E27FC236}">
                <a16:creationId xmlns:a16="http://schemas.microsoft.com/office/drawing/2014/main" id="{F78245A2-DE47-4C6A-890F-59B509D142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318"/>
            <a:ext cx="12192000" cy="680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世界2021-01-25 治愈 气泡图 (3)">
            <a:extLst>
              <a:ext uri="{FF2B5EF4-FFF2-40B4-BE49-F238E27FC236}">
                <a16:creationId xmlns:a16="http://schemas.microsoft.com/office/drawing/2014/main" id="{349ACF35-D152-473D-BF6A-8487FB7401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6274" y="65315"/>
            <a:ext cx="73250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世界2021-01-25 死亡">
            <a:extLst>
              <a:ext uri="{FF2B5EF4-FFF2-40B4-BE49-F238E27FC236}">
                <a16:creationId xmlns:a16="http://schemas.microsoft.com/office/drawing/2014/main" id="{B19306F5-6DEA-4AF0-96EE-7E191D042C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318"/>
            <a:ext cx="12192000" cy="680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世界2021-01-25 确诊 累计">
            <a:extLst>
              <a:ext uri="{FF2B5EF4-FFF2-40B4-BE49-F238E27FC236}">
                <a16:creationId xmlns:a16="http://schemas.microsoft.com/office/drawing/2014/main" id="{13AC4BC7-1FB9-4AC7-A153-0DE8F099DF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318"/>
            <a:ext cx="12192000" cy="680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世界 累积到2021-01-25 死亡">
            <a:extLst>
              <a:ext uri="{FF2B5EF4-FFF2-40B4-BE49-F238E27FC236}">
                <a16:creationId xmlns:a16="http://schemas.microsoft.com/office/drawing/2014/main" id="{E13BD101-5191-4B69-8C95-4D6ED878A8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318"/>
            <a:ext cx="12192000" cy="680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 descr="世界2021-01-25 死亡 (3)">
            <a:extLst>
              <a:ext uri="{FF2B5EF4-FFF2-40B4-BE49-F238E27FC236}">
                <a16:creationId xmlns:a16="http://schemas.microsoft.com/office/drawing/2014/main" id="{04521D9F-884F-4191-B6B1-5592A243E9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318"/>
            <a:ext cx="12192000" cy="680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 descr="世界2021-01-25 治愈 (3)">
            <a:extLst>
              <a:ext uri="{FF2B5EF4-FFF2-40B4-BE49-F238E27FC236}">
                <a16:creationId xmlns:a16="http://schemas.microsoft.com/office/drawing/2014/main" id="{82F3256D-2B09-43F4-983F-454C21DFC2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318"/>
            <a:ext cx="12192000" cy="680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</TotalTime>
  <Words>6</Words>
  <Application>Microsoft Office PowerPoint</Application>
  <PresentationFormat>宽屏</PresentationFormat>
  <Paragraphs>2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工作簿 5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工作簿 5</dc:title>
  <dc:creator/>
  <cp:lastModifiedBy>platinum</cp:lastModifiedBy>
  <cp:revision>1</cp:revision>
  <dcterms:created xsi:type="dcterms:W3CDTF">2021-12-04T08:57:09Z</dcterms:created>
  <dcterms:modified xsi:type="dcterms:W3CDTF">2021-12-04T15:02:44Z</dcterms:modified>
</cp:coreProperties>
</file>

<file path=docProps/thumbnail.jpeg>
</file>